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D649A0-3199-4045-8382-075CCFACF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1AB7764-9B9F-4F01-8EB0-F3BD56C0E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EAAAED-BE8E-464D-B304-58069852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566084-D809-4D0E-A54A-869F8054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C68D8E-4953-4357-AD7B-0C980540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40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67BCEA-B20E-46AA-8D8B-07A6FB0E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CA9F61A-7377-4EF0-8666-995FDA6B4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B00300-4A5B-4859-AE7E-92E76037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7368DD-A39C-4B7D-B888-B342E38B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EC8A75-7E28-4524-B8CD-EFF75D3F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21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9168077-1C60-49BD-8F80-67E1FE5C8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D9B5C5-73B0-4528-8575-179F6EFF6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D829A6-F6E8-4E06-9F9F-65C8F68F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AC7B20-0336-43BD-AA43-C7951BC2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CF6AAD-42B1-4899-8553-658BD64B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90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3F3ED-E6F7-447C-817D-BFEC5B90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4E1801-3350-4897-B8A2-E135F061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5C7013-567F-4B7B-B643-EB329FC6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9C792A-F39E-4467-9681-5BCE33F9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7C047C-91EB-42E4-92DF-E20091F1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40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289D5-631F-4674-A7A3-9E6C3EC8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DA27D8-4A41-4089-A5B5-D2DD45D84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73D247-68CD-4291-9893-39279AA7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87CEAC-E4C0-43D2-B5DB-00B5CFB6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8F831C-A6A3-4F4E-A081-7F5DE91A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59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86258-5792-484E-98A0-8B4DA8CC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56C462-70AA-4083-BCF5-8734D9D43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48E31-5164-482A-99F3-617187AE5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8FD5A0-88FD-4D40-9AAD-048D086B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56E8AE-637D-47F4-BD05-4D251B8F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930231-D232-4D8C-B55A-421FA90E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45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13565-A57A-4269-94AF-CCFB9F86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270006-3993-4D23-A986-42153CE82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2D5F95-A912-4B7B-916B-0A9F5D04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B9A92A-A5AD-4E57-A432-DADBD3EC6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329F78-2FC8-492B-87C5-24B555411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460818A-8D7F-46B8-BBDD-08E04AF6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56F8F03-7EFC-410B-B2D7-01B015C7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7DB2066-BBB1-4104-9AD1-80F3CC11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41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6E176C-980A-4E04-B290-BE85E3ED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AA0025B-B556-465F-9511-F9078487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A2A430-FE2B-4660-A20A-21897169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189867-7FA5-47DD-ABB7-4CCDEDB9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41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0E5FF4B-6676-4B8C-8696-A5DBED8D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2E712F5-18BF-4619-A370-9A2F13A9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45D8BC-9BD1-4C87-8784-8905B3A9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4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273FB9-1451-495D-90B2-D17142E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F29356-1CAC-457E-9CBC-E6B8EE33F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15514F-B17D-42FD-8163-8B41A3778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30E22F-B92B-43AD-A95C-DE566A32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6784F0-CA37-4B15-9B69-C935ACC7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38AF1A-6CD5-46F6-8ADF-F6A786AB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42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0ACB37-AD89-4CBB-91B8-19137130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4DB0889-86AE-4D24-B6EF-7EE5F087F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312C9A-3E7F-4BC4-BB0B-DFEF7D6B9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EE85B5-37F8-4D13-A637-8C986F32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D0D4D6-6356-4AA5-ADAB-FC09CADB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79D91E-88D5-48E2-9496-524BA304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06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A003C6-C095-4F06-97B6-9D46EE420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EB867E-2223-44E7-939B-7384B35CB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120A7B-7842-4EF5-B226-A61DE2245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8A5B-F118-4393-A373-3062087E533D}" type="datetimeFigureOut">
              <a:rPr lang="zh-CN" altLang="en-US" smtClean="0"/>
              <a:t>2022-4-14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B9B87-73B0-414B-91EA-6D27EC442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A45118-5ED7-4754-8947-4FB5E446C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435C-CE06-42AE-9084-9F87386D7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00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E397326E-FF7A-479E-AD5A-D296BD967452}"/>
              </a:ext>
            </a:extLst>
          </p:cNvPr>
          <p:cNvSpPr/>
          <p:nvPr/>
        </p:nvSpPr>
        <p:spPr bwMode="auto">
          <a:xfrm flipH="1"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rgbClr val="526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ADD2E49-2D4E-41E6-9CD4-B680EFF4F3DA}"/>
              </a:ext>
            </a:extLst>
          </p:cNvPr>
          <p:cNvGrpSpPr/>
          <p:nvPr/>
        </p:nvGrpSpPr>
        <p:grpSpPr>
          <a:xfrm>
            <a:off x="574686" y="530846"/>
            <a:ext cx="5376171" cy="5485135"/>
            <a:chOff x="6698566" y="879190"/>
            <a:chExt cx="5376171" cy="548513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963F4B3A-CAB8-4565-9ED2-91825D608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11925" y="5470844"/>
              <a:ext cx="573074" cy="652329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983A1276-B2EC-4255-BBBF-FFA7D1BFF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3297" y="4565510"/>
              <a:ext cx="1438781" cy="1231499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D674B6B4-BE0B-4720-981D-86E5B5D2B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8566" y="879190"/>
              <a:ext cx="3828620" cy="3298222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B0FB271F-48E9-4233-B757-B031D2E82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8574362" y="1163521"/>
              <a:ext cx="2962913" cy="2091109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3EEE14B9-9034-4A37-A84E-F51DE4291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20461" y="3297771"/>
              <a:ext cx="3554276" cy="3066554"/>
            </a:xfrm>
            <a:prstGeom prst="rect">
              <a:avLst/>
            </a:prstGeom>
          </p:spPr>
        </p:pic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A8DA1E5F-FF4E-4299-AFD8-F8693594589C}"/>
              </a:ext>
            </a:extLst>
          </p:cNvPr>
          <p:cNvSpPr txBox="1"/>
          <p:nvPr/>
        </p:nvSpPr>
        <p:spPr>
          <a:xfrm>
            <a:off x="5950857" y="3044825"/>
            <a:ext cx="5459330" cy="768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智慧云图书馆</a:t>
            </a:r>
            <a:r>
              <a:rPr lang="en-US" altLang="zh-CN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APP</a:t>
            </a:r>
            <a:endParaRPr lang="zh-CN" altLang="en-US" sz="4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841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87BFFC35-5DE3-48EE-86EC-91B4A44904D1}"/>
              </a:ext>
            </a:extLst>
          </p:cNvPr>
          <p:cNvGrpSpPr/>
          <p:nvPr/>
        </p:nvGrpSpPr>
        <p:grpSpPr>
          <a:xfrm>
            <a:off x="294317" y="261182"/>
            <a:ext cx="5378695" cy="573115"/>
            <a:chOff x="384176" y="307549"/>
            <a:chExt cx="4070649" cy="573115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6FB5A900-833E-4227-A3C3-F51A679777B9}"/>
                </a:ext>
              </a:extLst>
            </p:cNvPr>
            <p:cNvGrpSpPr/>
            <p:nvPr/>
          </p:nvGrpSpPr>
          <p:grpSpPr>
            <a:xfrm>
              <a:off x="384176" y="307549"/>
              <a:ext cx="377371" cy="507162"/>
              <a:chOff x="899886" y="361978"/>
              <a:chExt cx="377371" cy="507162"/>
            </a:xfrm>
          </p:grpSpPr>
          <p:sp>
            <p:nvSpPr>
              <p:cNvPr id="7" name="等腰三角形 6">
                <a:extLst>
                  <a:ext uri="{FF2B5EF4-FFF2-40B4-BE49-F238E27FC236}">
                    <a16:creationId xmlns:a16="http://schemas.microsoft.com/office/drawing/2014/main" id="{11493764-C0F0-45D1-8FE0-44C6197EBCFF}"/>
                  </a:ext>
                </a:extLst>
              </p:cNvPr>
              <p:cNvSpPr/>
              <p:nvPr/>
            </p:nvSpPr>
            <p:spPr>
              <a:xfrm>
                <a:off x="899886" y="613178"/>
                <a:ext cx="377371" cy="255962"/>
              </a:xfrm>
              <a:prstGeom prst="triangle">
                <a:avLst/>
              </a:prstGeom>
              <a:solidFill>
                <a:srgbClr val="526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等腰三角形 7">
                <a:extLst>
                  <a:ext uri="{FF2B5EF4-FFF2-40B4-BE49-F238E27FC236}">
                    <a16:creationId xmlns:a16="http://schemas.microsoft.com/office/drawing/2014/main" id="{89944D9C-C6ED-4849-A8CE-B97E10C06F0E}"/>
                  </a:ext>
                </a:extLst>
              </p:cNvPr>
              <p:cNvSpPr/>
              <p:nvPr/>
            </p:nvSpPr>
            <p:spPr>
              <a:xfrm rot="10800000">
                <a:off x="899886" y="361978"/>
                <a:ext cx="377371" cy="255962"/>
              </a:xfrm>
              <a:prstGeom prst="triangle">
                <a:avLst/>
              </a:prstGeom>
              <a:solidFill>
                <a:srgbClr val="E7C7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4FD724E-96D2-4A5E-BB36-671A5E176165}"/>
                </a:ext>
              </a:extLst>
            </p:cNvPr>
            <p:cNvSpPr txBox="1"/>
            <p:nvPr/>
          </p:nvSpPr>
          <p:spPr>
            <a:xfrm>
              <a:off x="761547" y="358694"/>
              <a:ext cx="3693278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526188"/>
                  </a:solidFill>
                  <a:cs typeface="+mn-ea"/>
                  <a:sym typeface="+mn-lt"/>
                </a:rPr>
                <a:t>图书馆手机APP-下载安装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47A2C1E8-EF24-430B-82A5-69336E164B87}"/>
              </a:ext>
            </a:extLst>
          </p:cNvPr>
          <p:cNvSpPr txBox="1"/>
          <p:nvPr/>
        </p:nvSpPr>
        <p:spPr>
          <a:xfrm>
            <a:off x="645160" y="4736465"/>
            <a:ext cx="346075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dirty="0"/>
              <a:t>用手机浏览器扫描上方二维码  根据手机系统选择相应系统下载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25E5D02-9D42-4501-BD9F-D9AEECFF0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162" y="389163"/>
            <a:ext cx="3730706" cy="5934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D30F950-3553-4A10-8555-D6FDB3BCF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94" y="1228405"/>
            <a:ext cx="3169868" cy="316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5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5C343B4-08BA-43AD-9E8F-CB665942D101}"/>
              </a:ext>
            </a:extLst>
          </p:cNvPr>
          <p:cNvGrpSpPr/>
          <p:nvPr/>
        </p:nvGrpSpPr>
        <p:grpSpPr>
          <a:xfrm>
            <a:off x="294317" y="261182"/>
            <a:ext cx="5378695" cy="507162"/>
            <a:chOff x="384176" y="307549"/>
            <a:chExt cx="4070649" cy="507162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B3061626-E836-4698-B489-C20D363D9654}"/>
                </a:ext>
              </a:extLst>
            </p:cNvPr>
            <p:cNvGrpSpPr/>
            <p:nvPr/>
          </p:nvGrpSpPr>
          <p:grpSpPr>
            <a:xfrm>
              <a:off x="384176" y="307549"/>
              <a:ext cx="377371" cy="507162"/>
              <a:chOff x="899886" y="361978"/>
              <a:chExt cx="377371" cy="507162"/>
            </a:xfrm>
          </p:grpSpPr>
          <p:sp>
            <p:nvSpPr>
              <p:cNvPr id="7" name="等腰三角形 6">
                <a:extLst>
                  <a:ext uri="{FF2B5EF4-FFF2-40B4-BE49-F238E27FC236}">
                    <a16:creationId xmlns:a16="http://schemas.microsoft.com/office/drawing/2014/main" id="{FEDD8DB0-5F3A-4BDA-A1CB-D1552F17C86C}"/>
                  </a:ext>
                </a:extLst>
              </p:cNvPr>
              <p:cNvSpPr/>
              <p:nvPr/>
            </p:nvSpPr>
            <p:spPr>
              <a:xfrm>
                <a:off x="899886" y="613178"/>
                <a:ext cx="377371" cy="255962"/>
              </a:xfrm>
              <a:prstGeom prst="triangle">
                <a:avLst/>
              </a:prstGeom>
              <a:solidFill>
                <a:srgbClr val="526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等腰三角形 7">
                <a:extLst>
                  <a:ext uri="{FF2B5EF4-FFF2-40B4-BE49-F238E27FC236}">
                    <a16:creationId xmlns:a16="http://schemas.microsoft.com/office/drawing/2014/main" id="{2775ADD7-3C46-4C7B-970E-74FC38517769}"/>
                  </a:ext>
                </a:extLst>
              </p:cNvPr>
              <p:cNvSpPr/>
              <p:nvPr/>
            </p:nvSpPr>
            <p:spPr>
              <a:xfrm rot="10800000">
                <a:off x="899886" y="361978"/>
                <a:ext cx="377371" cy="255962"/>
              </a:xfrm>
              <a:prstGeom prst="triangle">
                <a:avLst/>
              </a:prstGeom>
              <a:solidFill>
                <a:srgbClr val="E7C7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82BA5C9-FB08-41E0-A6C5-9722BBCCD00E}"/>
                </a:ext>
              </a:extLst>
            </p:cNvPr>
            <p:cNvSpPr txBox="1"/>
            <p:nvPr/>
          </p:nvSpPr>
          <p:spPr>
            <a:xfrm>
              <a:off x="761547" y="358694"/>
              <a:ext cx="3693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526188"/>
                  </a:solidFill>
                  <a:cs typeface="+mn-ea"/>
                  <a:sym typeface="+mn-lt"/>
                </a:rPr>
                <a:t>智慧云图书馆</a:t>
              </a:r>
              <a:r>
                <a:rPr lang="en-US" altLang="zh-CN" sz="2000" b="1" dirty="0">
                  <a:solidFill>
                    <a:srgbClr val="526188"/>
                  </a:solidFill>
                  <a:cs typeface="+mn-ea"/>
                  <a:sym typeface="+mn-lt"/>
                </a:rPr>
                <a:t>APP-下载安装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4514D2CE-CCAE-41A5-9852-6156CE1F97F5}"/>
              </a:ext>
            </a:extLst>
          </p:cNvPr>
          <p:cNvSpPr txBox="1"/>
          <p:nvPr/>
        </p:nvSpPr>
        <p:spPr>
          <a:xfrm>
            <a:off x="1336040" y="2802255"/>
            <a:ext cx="3460750" cy="8811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dirty="0"/>
              <a:t>苹果版手机也可以在苹果应用商店搜索</a:t>
            </a:r>
            <a:r>
              <a:rPr lang="zh-CN" altLang="en-US" b="1" dirty="0">
                <a:solidFill>
                  <a:srgbClr val="FF0000"/>
                </a:solidFill>
              </a:rPr>
              <a:t>“智慧云图书馆”</a:t>
            </a:r>
            <a:r>
              <a:rPr lang="zh-CN" altLang="en-US" dirty="0"/>
              <a:t>下载安装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D33299D-E2F3-49BE-9677-96D4467F26A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673012" y="958789"/>
            <a:ext cx="5315324" cy="544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0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A433F92D-ABA8-4D1B-9353-ED3F3D3E2CCC}"/>
              </a:ext>
            </a:extLst>
          </p:cNvPr>
          <p:cNvGrpSpPr/>
          <p:nvPr/>
        </p:nvGrpSpPr>
        <p:grpSpPr>
          <a:xfrm>
            <a:off x="294317" y="216793"/>
            <a:ext cx="5378695" cy="507162"/>
            <a:chOff x="384176" y="307549"/>
            <a:chExt cx="4070649" cy="507162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4813876F-3A81-4F30-BEFD-EE847204F322}"/>
                </a:ext>
              </a:extLst>
            </p:cNvPr>
            <p:cNvGrpSpPr/>
            <p:nvPr/>
          </p:nvGrpSpPr>
          <p:grpSpPr>
            <a:xfrm>
              <a:off x="384176" y="307549"/>
              <a:ext cx="377371" cy="507162"/>
              <a:chOff x="899886" y="361978"/>
              <a:chExt cx="377371" cy="507162"/>
            </a:xfrm>
          </p:grpSpPr>
          <p:sp>
            <p:nvSpPr>
              <p:cNvPr id="7" name="等腰三角形 6">
                <a:extLst>
                  <a:ext uri="{FF2B5EF4-FFF2-40B4-BE49-F238E27FC236}">
                    <a16:creationId xmlns:a16="http://schemas.microsoft.com/office/drawing/2014/main" id="{1DE1AFCA-0B37-49A0-8AEE-0E9606EDE9E4}"/>
                  </a:ext>
                </a:extLst>
              </p:cNvPr>
              <p:cNvSpPr/>
              <p:nvPr/>
            </p:nvSpPr>
            <p:spPr>
              <a:xfrm>
                <a:off x="899886" y="613178"/>
                <a:ext cx="377371" cy="255962"/>
              </a:xfrm>
              <a:prstGeom prst="triangle">
                <a:avLst/>
              </a:prstGeom>
              <a:solidFill>
                <a:srgbClr val="526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等腰三角形 7">
                <a:extLst>
                  <a:ext uri="{FF2B5EF4-FFF2-40B4-BE49-F238E27FC236}">
                    <a16:creationId xmlns:a16="http://schemas.microsoft.com/office/drawing/2014/main" id="{322391B8-9701-4CC6-B9FC-3D36373CCE26}"/>
                  </a:ext>
                </a:extLst>
              </p:cNvPr>
              <p:cNvSpPr/>
              <p:nvPr/>
            </p:nvSpPr>
            <p:spPr>
              <a:xfrm rot="10800000">
                <a:off x="899886" y="361978"/>
                <a:ext cx="377371" cy="255962"/>
              </a:xfrm>
              <a:prstGeom prst="triangle">
                <a:avLst/>
              </a:prstGeom>
              <a:solidFill>
                <a:srgbClr val="E7C7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E84335C-EF7F-4535-A05B-13D6FD7C14E1}"/>
                </a:ext>
              </a:extLst>
            </p:cNvPr>
            <p:cNvSpPr txBox="1"/>
            <p:nvPr/>
          </p:nvSpPr>
          <p:spPr>
            <a:xfrm>
              <a:off x="761547" y="358694"/>
              <a:ext cx="3693278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526188"/>
                  </a:solidFill>
                  <a:cs typeface="+mn-ea"/>
                  <a:sym typeface="+mn-lt"/>
                </a:rPr>
                <a:t>智慧云图书馆</a:t>
              </a:r>
              <a:r>
                <a:rPr lang="en-US" altLang="zh-CN" sz="2000" b="1" dirty="0">
                  <a:solidFill>
                    <a:srgbClr val="526188"/>
                  </a:solidFill>
                  <a:cs typeface="+mn-ea"/>
                  <a:sym typeface="+mn-lt"/>
                </a:rPr>
                <a:t>APP-</a:t>
              </a:r>
              <a:r>
                <a:rPr lang="zh-CN" altLang="en-US" sz="2000" b="1" dirty="0">
                  <a:solidFill>
                    <a:srgbClr val="526188"/>
                  </a:solidFill>
                  <a:cs typeface="+mn-ea"/>
                  <a:sym typeface="+mn-lt"/>
                </a:rPr>
                <a:t>登录</a:t>
              </a: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79A0EA30-1950-4F35-B1FC-C41E27D5361B}"/>
              </a:ext>
            </a:extLst>
          </p:cNvPr>
          <p:cNvSpPr/>
          <p:nvPr/>
        </p:nvSpPr>
        <p:spPr>
          <a:xfrm>
            <a:off x="4039339" y="4154750"/>
            <a:ext cx="6755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注册说明</a:t>
            </a:r>
            <a:endParaRPr lang="en-US" altLang="zh-CN" b="1" dirty="0"/>
          </a:p>
          <a:p>
            <a:r>
              <a:rPr lang="zh-CN" altLang="en-US" dirty="0"/>
              <a:t>使用此</a:t>
            </a:r>
            <a:r>
              <a:rPr lang="en-US" altLang="zh-CN" dirty="0"/>
              <a:t>APP</a:t>
            </a:r>
            <a:r>
              <a:rPr lang="zh-CN" altLang="en-US" dirty="0"/>
              <a:t>必须先进行注册，如果您之前在智慧云图书馆平台已注册过，可以使用帐号登录。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如果没有注册过</a:t>
            </a:r>
            <a:r>
              <a:rPr lang="zh-CN" altLang="en-US" dirty="0"/>
              <a:t>，请先在校园</a:t>
            </a:r>
            <a:r>
              <a:rPr lang="en-US" altLang="zh-CN" dirty="0"/>
              <a:t>IP</a:t>
            </a:r>
            <a:r>
              <a:rPr lang="zh-CN" altLang="en-US" dirty="0"/>
              <a:t>范围内，在电脑端注册后再登录手机</a:t>
            </a:r>
            <a:r>
              <a:rPr lang="en-US" altLang="zh-CN" dirty="0"/>
              <a:t>APP</a:t>
            </a:r>
            <a:r>
              <a:rPr lang="zh-CN" altLang="en-US" dirty="0"/>
              <a:t>使用。注册网址：</a:t>
            </a:r>
            <a:r>
              <a:rPr lang="en-US" altLang="zh-CN" dirty="0"/>
              <a:t> https://</a:t>
            </a:r>
            <a:r>
              <a:rPr lang="en-US" altLang="zh-CN" dirty="0" err="1"/>
              <a:t>user.tsgyun.com</a:t>
            </a:r>
            <a:r>
              <a:rPr lang="en-US" altLang="zh-CN" dirty="0"/>
              <a:t>/user/register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E7F2FD8-F8BD-44C1-8A9C-67E9F3DD4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703" y="774109"/>
            <a:ext cx="2015808" cy="32441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92EB663-12A9-409D-B207-A9678F6FA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70" y="911162"/>
            <a:ext cx="3044218" cy="5495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B4F095B-0232-41F5-84C9-E15F7D53F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2134" y="744302"/>
            <a:ext cx="1950912" cy="32634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16A81462-8AAE-4E0D-905D-CB3B5D1FA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3626" y="744302"/>
            <a:ext cx="2015808" cy="32739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7143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666304820"/>
  <p:tag name="KSO_WM_UNIT_PLACING_PICTURE_USER_VIEWPORT" val="{&quot;height&quot;:8115,&quot;width&quot;:7920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Office PowerPoint</Application>
  <PresentationFormat>宽屏</PresentationFormat>
  <Paragraphs>10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songjing11291015 songjing11291015</dc:creator>
  <cp:lastModifiedBy>songjing11291015 songjing11291015</cp:lastModifiedBy>
  <cp:revision>6</cp:revision>
  <dcterms:created xsi:type="dcterms:W3CDTF">2020-11-24T03:26:41Z</dcterms:created>
  <dcterms:modified xsi:type="dcterms:W3CDTF">2022-04-14T07:22:41Z</dcterms:modified>
</cp:coreProperties>
</file>